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8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F15E7-B5C0-ED44-BE34-88D74543B2B9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9DE99-2AF9-024C-98FD-99B30B438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61116" y="6011130"/>
            <a:ext cx="738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Goudy Bookletter 1911"/>
                <a:cs typeface="Goudy Bookletter 1911"/>
              </a:rPr>
              <a:t>ELISE</a:t>
            </a:r>
            <a:endParaRPr lang="en-US" sz="1200" dirty="0">
              <a:latin typeface="Goudy Bookletter 1911"/>
              <a:cs typeface="Goudy Bookletter 1911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3168" y="6011130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SHANE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12368" y="6011130"/>
            <a:ext cx="738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Goudy Bookletter 1911"/>
                <a:cs typeface="Goudy Bookletter 1911"/>
              </a:rPr>
              <a:t>ELISE</a:t>
            </a:r>
            <a:endParaRPr lang="en-US" sz="1200" dirty="0">
              <a:latin typeface="Goudy Bookletter 1911"/>
              <a:cs typeface="Goudy Bookletter 1911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34420" y="6011130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SHANE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34820" y="6011130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KATHY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61116" y="4077084"/>
            <a:ext cx="73847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" dirty="0" smtClean="0">
                <a:latin typeface="Goudy Bookletter 1911"/>
                <a:cs typeface="Goudy Bookletter 1911"/>
              </a:rPr>
              <a:t>ELISE</a:t>
            </a:r>
            <a:endParaRPr lang="en-US" sz="1250" dirty="0">
              <a:latin typeface="Goudy Bookletter 1911"/>
              <a:cs typeface="Goudy Bookletter 1911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3168" y="4077084"/>
            <a:ext cx="738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Goudy Bookletter 1911"/>
                <a:cs typeface="Goudy Bookletter 1911"/>
              </a:rPr>
              <a:t>SHANE</a:t>
            </a:r>
            <a:endParaRPr lang="en-US" sz="1200" dirty="0">
              <a:latin typeface="Goudy Bookletter 1911"/>
              <a:cs typeface="Goudy Bookletter 1911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12368" y="4077084"/>
            <a:ext cx="73847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" dirty="0" smtClean="0">
                <a:latin typeface="Goudy Bookletter 1911"/>
                <a:cs typeface="Goudy Bookletter 1911"/>
              </a:rPr>
              <a:t>ELISE</a:t>
            </a:r>
            <a:endParaRPr lang="en-US" sz="1250" dirty="0">
              <a:latin typeface="Goudy Bookletter 1911"/>
              <a:cs typeface="Goudy Bookletter 1911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34420" y="4077084"/>
            <a:ext cx="738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Goudy Bookletter 1911"/>
                <a:cs typeface="Goudy Bookletter 1911"/>
              </a:rPr>
              <a:t>SHANE</a:t>
            </a:r>
            <a:endParaRPr lang="en-US" sz="1200" dirty="0">
              <a:latin typeface="Goudy Bookletter 1911"/>
              <a:cs typeface="Goudy Bookletter 1911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34820" y="4077084"/>
            <a:ext cx="738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Goudy Bookletter 1911"/>
                <a:cs typeface="Goudy Bookletter 1911"/>
              </a:rPr>
              <a:t>KATHY</a:t>
            </a:r>
            <a:endParaRPr lang="en-US" sz="1200" dirty="0">
              <a:latin typeface="Goudy Bookletter 1911"/>
              <a:cs typeface="Goudy Bookletter 1911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61116" y="233500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KARIN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3168" y="2335008"/>
            <a:ext cx="905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KATHY B.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12368" y="2335008"/>
            <a:ext cx="789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KRISTA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34420" y="233500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MIKE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34820" y="233500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KRISTA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61116" y="61903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ELISE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3168" y="61903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SHANE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65234" y="619038"/>
            <a:ext cx="9369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NORMA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24223" y="619038"/>
            <a:ext cx="738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BOB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34820" y="619038"/>
            <a:ext cx="1063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Goudy Bookletter 1911"/>
                <a:cs typeface="Goudy Bookletter 1911"/>
              </a:rPr>
              <a:t>KATHY W.</a:t>
            </a:r>
            <a:endParaRPr lang="en-US" sz="1100" dirty="0">
              <a:latin typeface="Goudy Bookletter 1911"/>
              <a:cs typeface="Goudy Bookletter 1911"/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5783183" y="3231703"/>
            <a:ext cx="625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Arial"/>
                <a:cs typeface="Arial"/>
              </a:rPr>
              <a:t>Thanksgiving napkin rings - by </a:t>
            </a:r>
            <a:r>
              <a:rPr lang="en-US" sz="800" dirty="0" err="1" smtClean="0">
                <a:latin typeface="Arial"/>
                <a:cs typeface="Arial"/>
              </a:rPr>
              <a:t>merrimentdesign.com</a:t>
            </a:r>
            <a:r>
              <a:rPr lang="en-US" sz="800" dirty="0" smtClean="0">
                <a:latin typeface="Arial"/>
                <a:cs typeface="Arial"/>
              </a:rPr>
              <a:t> for your personal use only. Enjoy!</a:t>
            </a:r>
          </a:p>
          <a:p>
            <a:r>
              <a:rPr lang="en-US" sz="800" dirty="0" smtClean="0">
                <a:latin typeface="Arial"/>
                <a:cs typeface="Arial"/>
              </a:rPr>
              <a:t>Show off your goods! Please post a comment or share photos on our </a:t>
            </a:r>
            <a:r>
              <a:rPr lang="en-US" sz="800" dirty="0" err="1" smtClean="0">
                <a:latin typeface="Arial"/>
                <a:cs typeface="Arial"/>
              </a:rPr>
              <a:t>flickr</a:t>
            </a:r>
            <a:r>
              <a:rPr lang="en-US" sz="800" dirty="0" smtClean="0">
                <a:latin typeface="Arial"/>
                <a:cs typeface="Arial"/>
              </a:rPr>
              <a:t> group at http://</a:t>
            </a:r>
            <a:r>
              <a:rPr lang="en-US" sz="800" dirty="0" err="1" smtClean="0">
                <a:latin typeface="Arial"/>
                <a:cs typeface="Arial"/>
              </a:rPr>
              <a:t>www.flickr.com/groups/merrimentdesign</a:t>
            </a:r>
            <a:r>
              <a:rPr lang="en-US" sz="800" dirty="0" smtClean="0">
                <a:latin typeface="Arial"/>
                <a:cs typeface="Arial"/>
              </a:rPr>
              <a:t>/</a:t>
            </a:r>
            <a:endParaRPr lang="en-US"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65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Beymer</dc:creator>
  <cp:lastModifiedBy>Kathy Beymer</cp:lastModifiedBy>
  <cp:revision>6</cp:revision>
  <cp:lastPrinted>2011-11-02T20:46:22Z</cp:lastPrinted>
  <dcterms:created xsi:type="dcterms:W3CDTF">2011-11-23T22:47:54Z</dcterms:created>
  <dcterms:modified xsi:type="dcterms:W3CDTF">2011-11-23T22:48:48Z</dcterms:modified>
</cp:coreProperties>
</file>